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2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312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13961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9637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489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9104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4079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4336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9435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1363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411556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45272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5604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8665657" cy="2590800"/>
          </a:xfrm>
        </p:spPr>
        <p:txBody>
          <a:bodyPr/>
          <a:lstStyle/>
          <a:p>
            <a:r>
              <a:rPr lang="es-HN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 Compasión</a:t>
            </a:r>
            <a:endParaRPr lang="es-HN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8665265" cy="457201"/>
          </a:xfrm>
        </p:spPr>
        <p:txBody>
          <a:bodyPr>
            <a:normAutofit/>
          </a:bodyPr>
          <a:lstStyle/>
          <a:p>
            <a:r>
              <a:rPr lang="es-HN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Dra. Emma de Sosa</a:t>
            </a:r>
            <a:endParaRPr lang="es-HN" sz="2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832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7437" y="332211"/>
            <a:ext cx="11461315" cy="1440494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Marcos 9: 19-23 </a:t>
            </a:r>
            <a:r>
              <a:rPr lang="es-H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 Compadeció del Epiléptico)</a:t>
            </a:r>
            <a:endParaRPr lang="es-H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8777" y="1591758"/>
            <a:ext cx="9858528" cy="5173249"/>
          </a:xfrm>
        </p:spPr>
        <p:txBody>
          <a:bodyPr>
            <a:normAutofit lnSpcReduction="10000"/>
          </a:bodyPr>
          <a:lstStyle/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19 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respondiendo él, les dijo: !!Oh generación incrédula! ¿Hasta cuándo he de estar con vosotros? ¿Hasta cuándo os he de soportar? </a:t>
            </a:r>
            <a:r>
              <a:rPr lang="es-HN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Traédmelo. </a:t>
            </a:r>
            <a:r>
              <a:rPr lang="es-HN" sz="3200" b="1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se lo trajeron; y cuando el espíritu vio a Jesús, sacudió con violencia al muchacho, quien cayendo en tierra se revolcaba, echando </a:t>
            </a:r>
            <a:r>
              <a:rPr lang="es-HN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espumarajos. </a:t>
            </a:r>
            <a:r>
              <a:rPr lang="es-HN" sz="3200" b="1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21</a:t>
            </a:r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Jesús preguntó al padre: ¿Cuánto tiempo hace que le sucede esto? Y él dijo: Desde </a:t>
            </a:r>
            <a:r>
              <a:rPr lang="es-HN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niño. </a:t>
            </a:r>
            <a:r>
              <a:rPr lang="es-HN" sz="3200" b="1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muchas veces le echa en el fuego y en el agua, para matarle; pero si puedes hacer algo, 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ten misericordia de nosotros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, y </a:t>
            </a:r>
            <a:r>
              <a:rPr lang="es-HN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ayúdanos. </a:t>
            </a:r>
            <a:r>
              <a:rPr lang="es-HN" sz="3200" b="1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23</a:t>
            </a:r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Jesús le dijo: Si puedes creer, al que cree todo le es posible.</a:t>
            </a:r>
          </a:p>
          <a:p>
            <a:pPr algn="just"/>
            <a:endParaRPr lang="es-HN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439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2264" y="524051"/>
            <a:ext cx="11699310" cy="1365337"/>
          </a:xfrm>
        </p:spPr>
        <p:txBody>
          <a:bodyPr>
            <a:normAutofit/>
          </a:bodyPr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15:31 </a:t>
            </a:r>
            <a:r>
              <a:rPr lang="es-H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 Compadeció de los enfermos)</a:t>
            </a:r>
            <a:endParaRPr lang="es-H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2690" y="1762494"/>
            <a:ext cx="9734675" cy="5223353"/>
          </a:xfrm>
        </p:spPr>
        <p:txBody>
          <a:bodyPr>
            <a:normAutofit/>
          </a:bodyPr>
          <a:lstStyle/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29 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Pasó Jesús de allí y vino junto al mar de Galilea; y subiendo al monte, se sentó allí.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se le acercó mucha gente que traía consigo a cojos, ciegos, mudos, mancos, y otros muchos enfermos; y los pusieron a los pies de Jesús, y los sanó;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31 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de manera que la multitud se maravillaba, viendo a los mudos hablar, a los mancos sanados, a los cojos andar, y a los ciegos ver; y glorificaban al Dios de Israel.</a:t>
            </a:r>
          </a:p>
          <a:p>
            <a:pPr algn="just"/>
            <a:endParaRPr lang="es-HN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00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647" y="519695"/>
            <a:ext cx="11887199" cy="1453019"/>
          </a:xfrm>
        </p:spPr>
        <p:txBody>
          <a:bodyPr>
            <a:normAutofit/>
          </a:bodyPr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18:25-27 </a:t>
            </a:r>
            <a:r>
              <a:rPr lang="es-H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(Por misericordia perdonó la deuda)</a:t>
            </a:r>
            <a:endParaRPr lang="es-HN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9478" y="1873322"/>
            <a:ext cx="9617765" cy="4231292"/>
          </a:xfrm>
        </p:spPr>
        <p:txBody>
          <a:bodyPr>
            <a:noAutofit/>
          </a:bodyPr>
          <a:lstStyle/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25 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A éste, como no pudo pagar, ordenó su señor venderle, y a su mujer e hijos, y todo lo que tenía, para que se le pagase la deuda.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26 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Entonces aquel siervo, postrado, le suplicaba, diciendo: Señor, ten paciencia conmigo, y yo te lo pagaré todo.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27 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El señor de aquel siervo, 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movido a misericordia, le soltó 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le perdonó la deuda.</a:t>
            </a:r>
          </a:p>
          <a:p>
            <a:pPr algn="just"/>
            <a:endParaRPr lang="es-HN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66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8747" y="426839"/>
            <a:ext cx="10394515" cy="977030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La Compasión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8748" y="1157158"/>
            <a:ext cx="9488556" cy="5574083"/>
          </a:xfrm>
        </p:spPr>
        <p:txBody>
          <a:bodyPr>
            <a:noAutofit/>
          </a:bodyPr>
          <a:lstStyle/>
          <a:p>
            <a:r>
              <a:rPr lang="es-HN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Esta nos lleva a identificarnos con el dolor del prójimo</a:t>
            </a:r>
          </a:p>
          <a:p>
            <a:r>
              <a:rPr lang="es-HN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Compasión va de la mano del Amor, si no, no lo es.</a:t>
            </a:r>
          </a:p>
          <a:p>
            <a:r>
              <a:rPr lang="es-HN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Transforma el sentimiento en acción</a:t>
            </a:r>
          </a:p>
          <a:p>
            <a:r>
              <a:rPr lang="es-HN" sz="2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Jesús nos da unas claves para demostrar la compasión:</a:t>
            </a:r>
          </a:p>
          <a:p>
            <a:r>
              <a:rPr lang="es-HN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Tuve </a:t>
            </a:r>
            <a:r>
              <a:rPr lang="es-HN" sz="2800" i="1" dirty="0">
                <a:latin typeface="Calibri" panose="020F0502020204030204" pitchFamily="34" charset="0"/>
                <a:cs typeface="Calibri" panose="020F0502020204030204" pitchFamily="34" charset="0"/>
              </a:rPr>
              <a:t>hambre, y me disteis de comer</a:t>
            </a:r>
            <a:endParaRPr lang="es-H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HN" sz="2800" i="1" dirty="0">
                <a:latin typeface="Calibri" panose="020F0502020204030204" pitchFamily="34" charset="0"/>
                <a:cs typeface="Calibri" panose="020F0502020204030204" pitchFamily="34" charset="0"/>
              </a:rPr>
              <a:t>Tuve sed, y me disteis de beber</a:t>
            </a:r>
            <a:endParaRPr lang="es-H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HN" sz="2800" i="1" dirty="0">
                <a:latin typeface="Calibri" panose="020F0502020204030204" pitchFamily="34" charset="0"/>
                <a:cs typeface="Calibri" panose="020F0502020204030204" pitchFamily="34" charset="0"/>
              </a:rPr>
              <a:t>Fui forastero,  y me recogisteis</a:t>
            </a:r>
            <a:endParaRPr lang="es-H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HN" sz="2800" i="1" dirty="0">
                <a:latin typeface="Calibri" panose="020F0502020204030204" pitchFamily="34" charset="0"/>
                <a:cs typeface="Calibri" panose="020F0502020204030204" pitchFamily="34" charset="0"/>
              </a:rPr>
              <a:t>Estuve desnudo, y me cubristeis</a:t>
            </a:r>
            <a:endParaRPr lang="es-H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HN" sz="2800" i="1" dirty="0">
                <a:latin typeface="Calibri" panose="020F0502020204030204" pitchFamily="34" charset="0"/>
                <a:cs typeface="Calibri" panose="020F0502020204030204" pitchFamily="34" charset="0"/>
              </a:rPr>
              <a:t>Estuve enfermo, y me visitasteis</a:t>
            </a:r>
            <a:endParaRPr lang="es-H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HN" sz="2800" i="1" dirty="0">
                <a:latin typeface="Calibri" panose="020F0502020204030204" pitchFamily="34" charset="0"/>
                <a:cs typeface="Calibri" panose="020F0502020204030204" pitchFamily="34" charset="0"/>
              </a:rPr>
              <a:t>Estuve en la cárcel, y vinisteis a mí</a:t>
            </a:r>
            <a:endParaRPr lang="es-H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865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8322" y="404055"/>
            <a:ext cx="10058400" cy="1371600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Compasión </a:t>
            </a:r>
            <a:r>
              <a:rPr lang="es-H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vrs</a:t>
            </a:r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Lástima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322" y="1627839"/>
            <a:ext cx="9409043" cy="4496844"/>
          </a:xfrm>
        </p:spPr>
        <p:txBody>
          <a:bodyPr>
            <a:noAutofit/>
          </a:bodyPr>
          <a:lstStyle/>
          <a:p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ay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un ingrediente activo en la 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compasión: Ser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movidos a la acción. </a:t>
            </a:r>
            <a:endParaRPr lang="es-HN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lástima nace y muere en las emociones; la compasión surge del 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espíritu y se manifiesta.</a:t>
            </a:r>
          </a:p>
          <a:p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lástima es pasiva; mira y dice: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s-HN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Uy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, pobrecito, cómo está sufriendo”.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HN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compasión 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nos mueve a resolver.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Siempre que Jesús tuvo compasión hizo algo al 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respecto</a:t>
            </a:r>
            <a:endParaRPr lang="es-HN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645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9052" y="513385"/>
            <a:ext cx="10058400" cy="1371600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Compasión y la Lástima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6777" y="1622256"/>
            <a:ext cx="9840283" cy="4860099"/>
          </a:xfrm>
        </p:spPr>
        <p:txBody>
          <a:bodyPr>
            <a:normAutofit lnSpcReduction="10000"/>
          </a:bodyPr>
          <a:lstStyle/>
          <a:p>
            <a:pPr algn="just"/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compasión no es estéril, produce frutos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Siempre el sentimiento va ligado a una acción. </a:t>
            </a:r>
          </a:p>
          <a:p>
            <a:pPr algn="just"/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lástima tiene como centro al hombre, pero la compasión se centra en Dios y en 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Su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poder para 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resolver. </a:t>
            </a:r>
          </a:p>
          <a:p>
            <a:pPr algn="just"/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lástima no 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ofrece esperanzas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, como si la persona estuviera desahuciada, más la compasión ve la posibilidad de un milagro en Dios. </a:t>
            </a:r>
            <a:endParaRPr lang="es-HN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lástima rebaja al otro, lo percibe inferior, pero la compasión dignifica y exalta el potencial que se halla en 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él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endParaRPr lang="es-H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63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296" y="602838"/>
            <a:ext cx="10058400" cy="1371600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Jonás 4:10-11 </a:t>
            </a:r>
            <a:r>
              <a:rPr lang="es-H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 de ambos</a:t>
            </a:r>
            <a:endParaRPr lang="es-HN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9296" y="1839147"/>
            <a:ext cx="9587947" cy="4371584"/>
          </a:xfrm>
        </p:spPr>
        <p:txBody>
          <a:bodyPr>
            <a:normAutofit/>
          </a:bodyPr>
          <a:lstStyle/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10 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dijo Jehová: Tuviste tú 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lástima 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de la calabacera, en la cual no trabajaste, ni tú la hiciste crecer; que en espacio de una noche nació, y en espacio de otra noche pereció.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11 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¿Y no tendré yo 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piedad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 de Nínive, aquella gran ciudad donde hay más de ciento veinte mil personas que no saben discernir entre su mano derecha y su mano izquierda, y muchos animales?</a:t>
            </a:r>
          </a:p>
          <a:p>
            <a:pPr algn="just"/>
            <a:endParaRPr lang="es-H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47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25468"/>
            <a:ext cx="9180443" cy="1340285"/>
          </a:xfrm>
        </p:spPr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9:35-38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3984" y="1390389"/>
            <a:ext cx="9533259" cy="5110619"/>
          </a:xfrm>
        </p:spPr>
        <p:txBody>
          <a:bodyPr>
            <a:noAutofit/>
          </a:bodyPr>
          <a:lstStyle/>
          <a:p>
            <a:pPr algn="just"/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35 “Recorría Jesús todas las ciudades y aldeas, enseñando en las sinagogas de ellos, y predicando el evangelio del reino, y sanando toda enfermedad y toda dolencia en el pueblo. 36 Y al ver las multitudes, 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tuvo compasión de ellas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; porque estaban desamparadas y dispersas como ovejas que no tienen pastor. 37 Entonces dijo a sus discípulos: A la verdad la mies es mucha, mas los obreros pocos. 38 Rogad, pues, al Señor de la mies, que envíe obreros a su mies”. (VRV 1960) </a:t>
            </a:r>
          </a:p>
        </p:txBody>
      </p:sp>
    </p:spTree>
    <p:extLst>
      <p:ext uri="{BB962C8B-B14F-4D97-AF65-F5344CB8AC3E}">
        <p14:creationId xmlns:p14="http://schemas.microsoft.com/office/powerpoint/2010/main" val="222976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8382" y="438410"/>
            <a:ext cx="9438862" cy="1089764"/>
          </a:xfrm>
        </p:spPr>
        <p:txBody>
          <a:bodyPr/>
          <a:lstStyle/>
          <a:p>
            <a: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9:35-38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3880" y="1528174"/>
            <a:ext cx="9583364" cy="5060515"/>
          </a:xfrm>
        </p:spPr>
        <p:txBody>
          <a:bodyPr>
            <a:normAutofit/>
          </a:bodyPr>
          <a:lstStyle/>
          <a:p>
            <a:pPr algn="just"/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35 “Jesús recorría todos los pueblos y aldeas enseñando en las sinagogas, anunciando las buenas *nuevas del reino, y sanando toda enfermedad y toda dolencia. 36 Al ver a las multitudes, 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tuvo compasión de ellas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, porque estaban agobiadas y desamparadas, como ovejas sin pastor. 37 «La cosecha es abundante, pero son pocos los obreros —les dijo a sus discípulos—. 38 Pídanle, por tanto, al Señor de la cosecha que envíe obreros a su campo”. (NVI) </a:t>
            </a:r>
          </a:p>
        </p:txBody>
      </p:sp>
    </p:spTree>
    <p:extLst>
      <p:ext uri="{BB962C8B-B14F-4D97-AF65-F5344CB8AC3E}">
        <p14:creationId xmlns:p14="http://schemas.microsoft.com/office/powerpoint/2010/main" val="273100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1891430"/>
            <a:ext cx="9180444" cy="4471792"/>
          </a:xfrm>
        </p:spPr>
        <p:txBody>
          <a:bodyPr>
            <a:normAutofit/>
          </a:bodyPr>
          <a:lstStyle/>
          <a:p>
            <a:pPr algn="just"/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Compasión era el motor de Su Ministerio</a:t>
            </a:r>
          </a:p>
          <a:p>
            <a:pPr algn="just"/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El término </a:t>
            </a:r>
            <a:r>
              <a:rPr lang="es-HN" sz="3200" b="1" dirty="0">
                <a:latin typeface="Calibri" panose="020F0502020204030204" pitchFamily="34" charset="0"/>
                <a:cs typeface="Calibri" panose="020F0502020204030204" pitchFamily="34" charset="0"/>
              </a:rPr>
              <a:t>“fue movido a compasión”,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en griego, es </a:t>
            </a:r>
            <a:r>
              <a:rPr lang="es-HN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splangchnizomai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. La palabra </a:t>
            </a:r>
            <a:r>
              <a:rPr lang="es-HN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splangchzma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 se refiere a las entrañas del 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cuerpo (la Matriz).  </a:t>
            </a:r>
          </a:p>
          <a:p>
            <a:pPr algn="just"/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Quiere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decir que cuando Cristo sentía compasión, experimentaba </a:t>
            </a:r>
            <a:r>
              <a:rPr lang="es-HN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algo </a:t>
            </a:r>
            <a:r>
              <a:rPr lang="es-HN" sz="3200" dirty="0">
                <a:latin typeface="Calibri" panose="020F0502020204030204" pitchFamily="34" charset="0"/>
                <a:cs typeface="Calibri" panose="020F0502020204030204" pitchFamily="34" charset="0"/>
              </a:rPr>
              <a:t>muy profundo en la región de sus entrañas. </a:t>
            </a:r>
          </a:p>
        </p:txBody>
      </p:sp>
    </p:spTree>
    <p:extLst>
      <p:ext uri="{BB962C8B-B14F-4D97-AF65-F5344CB8AC3E}">
        <p14:creationId xmlns:p14="http://schemas.microsoft.com/office/powerpoint/2010/main" val="38390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223" y="582733"/>
            <a:ext cx="9190383" cy="1550731"/>
          </a:xfrm>
        </p:spPr>
        <p:txBody>
          <a:bodyPr>
            <a:normAutofit/>
          </a:bodyPr>
          <a:lstStyle/>
          <a:p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14:13-16 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(Por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Compasión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Sanó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H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H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223" y="1516194"/>
            <a:ext cx="9550142" cy="5123145"/>
          </a:xfrm>
        </p:spPr>
        <p:txBody>
          <a:bodyPr>
            <a:noAutofit/>
          </a:bodyPr>
          <a:lstStyle/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13 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Oyéndolo Jesús, se apartó de allí en una barca a un lugar desierto y apartado; y cuando la gente lo oyó, le siguió a pie desde las </a:t>
            </a:r>
            <a:r>
              <a:rPr lang="es-HN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ciudades. </a:t>
            </a:r>
            <a:r>
              <a:rPr lang="es-HN" sz="3200" b="1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saliendo Jesús, vio una gran multitud, y 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tuvo compasión de ellos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, y sanó a los que de ellos estaban </a:t>
            </a:r>
            <a:r>
              <a:rPr lang="es-HN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enfermos. </a:t>
            </a:r>
            <a:r>
              <a:rPr lang="es-HN" sz="3200" b="1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Cuando anochecía, se acercaron a él sus discípulos, diciendo: El lugar es desierto, y la hora ya pasada; despide a la multitud, para que vayan por las aldeas y compren de </a:t>
            </a:r>
            <a:r>
              <a:rPr lang="es-HN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comer. </a:t>
            </a:r>
            <a:r>
              <a:rPr lang="es-HN" sz="3200" b="1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Jesús les dijo: No tienen necesidad de irse; dadles vosotros de comer.</a:t>
            </a:r>
          </a:p>
          <a:p>
            <a:endParaRPr lang="es-HN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31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6197" y="350730"/>
            <a:ext cx="9661107" cy="1240076"/>
          </a:xfrm>
        </p:spPr>
        <p:txBody>
          <a:bodyPr>
            <a:normAutofit fontScale="90000"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Marcos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8:1-3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Tuvo Compasión de los hambrientos)</a:t>
            </a:r>
            <a:endParaRPr lang="es-H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9173" y="1700953"/>
            <a:ext cx="9558131" cy="4809994"/>
          </a:xfrm>
        </p:spPr>
        <p:txBody>
          <a:bodyPr/>
          <a:lstStyle/>
          <a:p>
            <a:pPr algn="just"/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En aquellos días, como había una gran multitud, y no tenían qué comer, Jesús llamó a sus discípulos, y les dijo: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2 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Tengo compasión de la gente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, porque ya hace tres días que están conmigo, y no tienen qué comer;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si los enviare en ayunas a sus casas, se desmayarán en el camino, pues algunos de ellos han venido de lejos.</a:t>
            </a:r>
          </a:p>
          <a:p>
            <a:pPr algn="just"/>
            <a:endParaRPr lang="es-H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1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556457"/>
            <a:ext cx="9389166" cy="1290180"/>
          </a:xfrm>
        </p:spPr>
        <p:txBody>
          <a:bodyPr>
            <a:normAutofit fontScale="90000"/>
          </a:bodyPr>
          <a:lstStyle/>
          <a:p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9:27-30 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Tuvo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Compasión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Ciegos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734855"/>
            <a:ext cx="9389166" cy="4757386"/>
          </a:xfrm>
        </p:spPr>
        <p:txBody>
          <a:bodyPr>
            <a:noAutofit/>
          </a:bodyPr>
          <a:lstStyle/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27 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Pasando Jesús de allí, le siguieron dos ciegos, dando voces y diciendo: !!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Ten misericordia de nosotros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, Hijo de </a:t>
            </a:r>
            <a:r>
              <a:rPr lang="es-HN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David! </a:t>
            </a:r>
            <a:r>
              <a:rPr lang="es-HN" sz="3200" b="1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28</a:t>
            </a:r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llegado a la casa, vinieron a él los ciegos; y Jesús les dijo: ¿Creéis que puedo hacer esto? Ellos dijeron: Sí, </a:t>
            </a:r>
            <a:r>
              <a:rPr lang="es-HN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Señor. </a:t>
            </a:r>
            <a:r>
              <a:rPr lang="es-HN" sz="3200" b="1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Entonces les tocó los ojos, diciendo: Conforme a vuestra fe os sea </a:t>
            </a:r>
            <a:r>
              <a:rPr lang="es-HN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hecho. </a:t>
            </a:r>
            <a:r>
              <a:rPr lang="es-HN" sz="3200" b="1" i="1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los ojos de ellos fueron abiertos. Y Jesús les encargó rigurosamente, diciendo: Mirad que nadie lo sepa.</a:t>
            </a:r>
          </a:p>
          <a:p>
            <a:pPr algn="just"/>
            <a:endParaRPr lang="es-HN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523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309" y="695467"/>
            <a:ext cx="10797436" cy="926927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Marcos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1:40-42 </a:t>
            </a: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Tuvo</a:t>
            </a: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Compasión</a:t>
            </a: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Leproso)</a:t>
            </a:r>
            <a: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9501" y="1532940"/>
            <a:ext cx="9367925" cy="4444235"/>
          </a:xfrm>
        </p:spPr>
        <p:txBody>
          <a:bodyPr>
            <a:normAutofit/>
          </a:bodyPr>
          <a:lstStyle/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40 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Vino a él un leproso, rogándole; e hincada la rodilla, le dijo: Si quieres, puedes limpiarme.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41 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Jesús, 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teniendo misericordia de él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, extendió la mano y le tocó, y le dijo: Quiero, sé limpio.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42 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así que él hubo hablado, al instante la lepra se fue de aquél, y quedó limpio.</a:t>
            </a:r>
          </a:p>
          <a:p>
            <a:pPr algn="just"/>
            <a:endParaRPr lang="es-HN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820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9870" y="441952"/>
            <a:ext cx="10058400" cy="1390389"/>
          </a:xfrm>
        </p:spPr>
        <p:txBody>
          <a:bodyPr>
            <a:normAutofit fontScale="90000"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Lucas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7:11-14 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(Se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compadeció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viuda</a:t>
            </a: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9870" y="1219518"/>
            <a:ext cx="9537616" cy="5549030"/>
          </a:xfrm>
        </p:spPr>
        <p:txBody>
          <a:bodyPr>
            <a:normAutofit lnSpcReduction="10000"/>
          </a:bodyPr>
          <a:lstStyle/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11 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Aconteció después, que él iba a la ciudad que se llama </a:t>
            </a:r>
            <a:r>
              <a:rPr lang="es-HN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Naín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, e iban con él muchos de sus discípulos, y una gran multitud.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Cuando llegó cerca de la puerta de la ciudad, he aquí que llevaban a enterrar a un difunto, hijo único de su madre, la cual era viuda; y había con ella mucha gente de la ciudad.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13 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cuando el Señor la vio, </a:t>
            </a:r>
            <a:r>
              <a:rPr lang="es-HN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se compadeció de ella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, y le dijo: No llores.</a:t>
            </a:r>
          </a:p>
          <a:p>
            <a:pPr algn="just"/>
            <a:r>
              <a:rPr lang="es-HN" sz="3200" b="1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14 </a:t>
            </a:r>
            <a:r>
              <a:rPr lang="es-HN" sz="3200" i="1" dirty="0">
                <a:latin typeface="Calibri" panose="020F0502020204030204" pitchFamily="34" charset="0"/>
                <a:cs typeface="Calibri" panose="020F0502020204030204" pitchFamily="34" charset="0"/>
              </a:rPr>
              <a:t>Y acercándose, tocó el féretro; y los que lo llevaban se detuvieron. Y dijo: Joven, a ti te digo, levántate.</a:t>
            </a:r>
          </a:p>
          <a:p>
            <a:pPr algn="just"/>
            <a:endParaRPr lang="es-H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664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245</TotalTime>
  <Words>558</Words>
  <Application>Microsoft Office PowerPoint</Application>
  <PresentationFormat>Widescreen</PresentationFormat>
  <Paragraphs>61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Garamond</vt:lpstr>
      <vt:lpstr>Savon</vt:lpstr>
      <vt:lpstr>La Compasión</vt:lpstr>
      <vt:lpstr>Mateo 9:35-38</vt:lpstr>
      <vt:lpstr>Mateo 9:35-38</vt:lpstr>
      <vt:lpstr>Jesús</vt:lpstr>
      <vt:lpstr>Mateo 14:13-16 (Por Compasión Sanó) </vt:lpstr>
      <vt:lpstr>Marcos 8:1-3  (Tuvo Compasión de los hambrientos)</vt:lpstr>
      <vt:lpstr>Mateo 9:27-30 (Tuvo Compasión de los Ciegos) </vt:lpstr>
      <vt:lpstr> Marcos 1:40-42 (Tuvo Compasión del Leproso)  </vt:lpstr>
      <vt:lpstr>Lucas 7:11-14 (Se compadeció de la viuda) </vt:lpstr>
      <vt:lpstr>Marcos 9: 19-23 (Se Compadeció del Epiléptico)</vt:lpstr>
      <vt:lpstr>Mateo 15:31 (Se Compadeció de los enfermos)</vt:lpstr>
      <vt:lpstr>Mateo 18:25-27 (Por misericordia perdonó la deuda)</vt:lpstr>
      <vt:lpstr>Características de La Compasión</vt:lpstr>
      <vt:lpstr>Compasión vrs. Lástima</vt:lpstr>
      <vt:lpstr>La Compasión y la Lástima</vt:lpstr>
      <vt:lpstr>Jonás 4:10-11 Ejemplo de ambos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Emma de Sosa</dc:creator>
  <cp:lastModifiedBy>Roger</cp:lastModifiedBy>
  <cp:revision>17</cp:revision>
  <dcterms:created xsi:type="dcterms:W3CDTF">2016-06-04T16:17:24Z</dcterms:created>
  <dcterms:modified xsi:type="dcterms:W3CDTF">2016-06-05T14:20:05Z</dcterms:modified>
</cp:coreProperties>
</file>